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2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73" r:id="rId22"/>
    <p:sldId id="284" r:id="rId23"/>
    <p:sldId id="285" r:id="rId24"/>
    <p:sldId id="286" r:id="rId25"/>
    <p:sldId id="287" r:id="rId26"/>
    <p:sldId id="288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66" d="100"/>
          <a:sy n="66" d="100"/>
        </p:scale>
        <p:origin x="121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2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6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20A32-6D2A-4CC3-986A-B25916F922BB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FC112-800F-4FC4-9840-7EBD10E632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9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3" y="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9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0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6" y="1814439"/>
            <a:ext cx="13716000" cy="85725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37953" y="407015"/>
            <a:ext cx="88730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HABILITAR LOS VIRTUAL Y VMR</a:t>
            </a:r>
          </a:p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ESTEAN EN HOST-ONLY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77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1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7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9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7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1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8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2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5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048" t="17620" r="13598" b="13640"/>
          <a:stretch/>
        </p:blipFill>
        <p:spPr>
          <a:xfrm>
            <a:off x="2481942" y="537028"/>
            <a:ext cx="786674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8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218" t="17404" r="13817" b="14203"/>
          <a:stretch/>
        </p:blipFill>
        <p:spPr>
          <a:xfrm>
            <a:off x="1480457" y="447210"/>
            <a:ext cx="7813297" cy="58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99193" y="2967335"/>
            <a:ext cx="2393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S0p0rt3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52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9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37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</Words>
  <Application>Microsoft Office PowerPoint</Application>
  <PresentationFormat>Panorámica</PresentationFormat>
  <Paragraphs>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</dc:creator>
  <cp:lastModifiedBy>j</cp:lastModifiedBy>
  <cp:revision>8</cp:revision>
  <dcterms:created xsi:type="dcterms:W3CDTF">2020-01-31T01:09:05Z</dcterms:created>
  <dcterms:modified xsi:type="dcterms:W3CDTF">2020-02-07T00:37:26Z</dcterms:modified>
</cp:coreProperties>
</file>